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818716" y="2967335"/>
            <a:ext cx="85545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Nov 28-Dec.2 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495605" y="1945857"/>
            <a:ext cx="91946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Nov 28- Dec 2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28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I can identify the muscle group/area of focus for strength training exercises</a:t>
            </a:r>
          </a:p>
          <a:p>
            <a:endParaRPr lang="en-US" sz="1200" dirty="0"/>
          </a:p>
          <a:p>
            <a:r>
              <a:rPr lang="en-US" sz="1200" dirty="0"/>
              <a:t>I can use the proper technique and form to perform various strength training exercises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2-3 minute cardio: jump rope, jump &amp; </a:t>
            </a:r>
            <a:r>
              <a:rPr lang="en-US" dirty="0" err="1"/>
              <a:t>jax</a:t>
            </a:r>
            <a:r>
              <a:rPr lang="en-US" dirty="0"/>
              <a:t>, jog in place</a:t>
            </a:r>
          </a:p>
          <a:p>
            <a:r>
              <a:rPr lang="en-US" dirty="0"/>
              <a:t>2 minute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Locker-room</a:t>
            </a:r>
          </a:p>
          <a:p>
            <a:pPr marL="228600" indent="-228600">
              <a:buAutoNum type="arabicPeriod"/>
            </a:pPr>
            <a:r>
              <a:rPr lang="en-US" sz="1200" dirty="0"/>
              <a:t>Coach will demonstrate exercises and inform students of the sets &amp; time/rep</a:t>
            </a:r>
          </a:p>
          <a:p>
            <a:pPr marL="228600" indent="-228600">
              <a:buAutoNum type="arabicPeriod"/>
            </a:pPr>
            <a:r>
              <a:rPr lang="en-US" sz="1200" dirty="0"/>
              <a:t>Circuit :students use 10-25lb free weight 3 sets of 30 seconds</a:t>
            </a:r>
          </a:p>
          <a:p>
            <a:r>
              <a:rPr lang="en-US" sz="1200" b="1" dirty="0"/>
              <a:t>Chest Press </a:t>
            </a:r>
          </a:p>
          <a:p>
            <a:r>
              <a:rPr lang="en-US" sz="1200" b="1" dirty="0"/>
              <a:t>Kickback</a:t>
            </a:r>
          </a:p>
          <a:p>
            <a:r>
              <a:rPr lang="en-US" sz="1200" b="1" dirty="0"/>
              <a:t>Around the world </a:t>
            </a:r>
            <a:r>
              <a:rPr lang="en-US" sz="1200" dirty="0"/>
              <a:t>(holding weight out starting on left side lift up above head, around to right side, to waist and back around again)-switching directions each time </a:t>
            </a:r>
          </a:p>
          <a:p>
            <a:r>
              <a:rPr lang="en-US" sz="1200" b="1" dirty="0"/>
              <a:t>Side steps </a:t>
            </a:r>
            <a:r>
              <a:rPr lang="en-US" sz="1200" dirty="0"/>
              <a:t>(in squat position) left to right</a:t>
            </a:r>
          </a:p>
          <a:p>
            <a:r>
              <a:rPr lang="en-US" sz="1200" b="1" dirty="0"/>
              <a:t>Shoulder Press</a:t>
            </a:r>
          </a:p>
          <a:p>
            <a:r>
              <a:rPr lang="en-US" sz="1200" b="1" dirty="0"/>
              <a:t>Calf Raises</a:t>
            </a:r>
          </a:p>
          <a:p>
            <a:r>
              <a:rPr lang="en-US" sz="1200" b="1" dirty="0"/>
              <a:t>Frontal Lifts</a:t>
            </a:r>
          </a:p>
          <a:p>
            <a:r>
              <a:rPr lang="en-US" sz="1200" b="1" dirty="0"/>
              <a:t>Squats</a:t>
            </a:r>
          </a:p>
          <a:p>
            <a:r>
              <a:rPr lang="en-US" sz="1200" b="1" dirty="0"/>
              <a:t>*Bench Press</a:t>
            </a:r>
          </a:p>
          <a:p>
            <a:endParaRPr lang="en-US" sz="1200" b="1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the proper form and technique to perform resistance training exercises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29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Full body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43078" y="2856911"/>
            <a:ext cx="60734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Locker-room</a:t>
            </a:r>
          </a:p>
          <a:p>
            <a:pPr marL="228600" indent="-228600">
              <a:buAutoNum type="arabicPeriod"/>
            </a:pPr>
            <a:r>
              <a:rPr lang="en-US" sz="1400" dirty="0"/>
              <a:t>Coach will demonstrate exercises and inform students of the sets &amp; time/rep</a:t>
            </a:r>
          </a:p>
          <a:p>
            <a:pPr marL="228600" indent="-228600">
              <a:buAutoNum type="arabicPeriod"/>
            </a:pPr>
            <a:r>
              <a:rPr lang="en-US" sz="1400" dirty="0"/>
              <a:t>Circuit :students use 10-25lb free weight 3 sets of 30 seconds</a:t>
            </a:r>
          </a:p>
          <a:p>
            <a:r>
              <a:rPr lang="en-US" sz="1400" b="1" dirty="0"/>
              <a:t>Chest Press </a:t>
            </a:r>
          </a:p>
          <a:p>
            <a:r>
              <a:rPr lang="en-US" sz="1400" b="1" dirty="0"/>
              <a:t>Kickback</a:t>
            </a:r>
          </a:p>
          <a:p>
            <a:r>
              <a:rPr lang="en-US" sz="1400" b="1" dirty="0"/>
              <a:t>Around the world </a:t>
            </a:r>
            <a:r>
              <a:rPr lang="en-US" sz="1400" dirty="0"/>
              <a:t>(holding weight out starting on left side lift up above head, around to right side, to waist and back around again)-switching directions each time </a:t>
            </a:r>
          </a:p>
          <a:p>
            <a:r>
              <a:rPr lang="en-US" sz="1400" b="1" dirty="0"/>
              <a:t>Side steps </a:t>
            </a:r>
            <a:r>
              <a:rPr lang="en-US" sz="1400" dirty="0"/>
              <a:t>(in squat position) left to right</a:t>
            </a:r>
          </a:p>
          <a:p>
            <a:r>
              <a:rPr lang="en-US" sz="1400" b="1" dirty="0"/>
              <a:t>Shoulder Press</a:t>
            </a:r>
          </a:p>
          <a:p>
            <a:r>
              <a:rPr lang="en-US" sz="1400" b="1" dirty="0"/>
              <a:t>Calf Raises</a:t>
            </a:r>
          </a:p>
          <a:p>
            <a:r>
              <a:rPr lang="en-US" sz="1400" b="1" dirty="0"/>
              <a:t>Frontal Lifts</a:t>
            </a:r>
          </a:p>
          <a:p>
            <a:r>
              <a:rPr lang="en-US" sz="1400" b="1" dirty="0"/>
              <a:t>Squats</a:t>
            </a:r>
          </a:p>
          <a:p>
            <a:r>
              <a:rPr lang="en-US" sz="1400" b="1" dirty="0"/>
              <a:t>*Bench Press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 for lower body &amp; core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Nov 30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 1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</a:t>
            </a:r>
            <a:r>
              <a:rPr lang="en-US"/>
              <a:t>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 minute cardio &amp; stretch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Locker-room</a:t>
            </a:r>
          </a:p>
          <a:p>
            <a:pPr marL="228600" indent="-228600">
              <a:buAutoNum type="arabicPeriod"/>
            </a:pPr>
            <a:r>
              <a:rPr lang="en-US" sz="1400" dirty="0"/>
              <a:t>Coach will demonstrate exercises and inform students of the sets &amp; time/rep</a:t>
            </a:r>
          </a:p>
          <a:p>
            <a:pPr marL="228600" indent="-228600">
              <a:buAutoNum type="arabicPeriod"/>
            </a:pPr>
            <a:r>
              <a:rPr lang="en-US" sz="1400" dirty="0"/>
              <a:t>Circuit :students use 10-25lb free weight 3 sets of 30 seconds</a:t>
            </a:r>
          </a:p>
          <a:p>
            <a:r>
              <a:rPr lang="en-US" sz="1400" b="1" dirty="0"/>
              <a:t>Chest Press </a:t>
            </a:r>
          </a:p>
          <a:p>
            <a:r>
              <a:rPr lang="en-US" sz="1400" b="1" dirty="0"/>
              <a:t>Kickback</a:t>
            </a:r>
          </a:p>
          <a:p>
            <a:r>
              <a:rPr lang="en-US" sz="1400" b="1" dirty="0"/>
              <a:t>Around the world </a:t>
            </a:r>
            <a:r>
              <a:rPr lang="en-US" sz="1400" dirty="0"/>
              <a:t>(holding weight out starting on left side lift up above head, around to right side, to waist and back around again)-switching directions each time </a:t>
            </a:r>
          </a:p>
          <a:p>
            <a:r>
              <a:rPr lang="en-US" sz="1400" b="1" dirty="0"/>
              <a:t>Side steps </a:t>
            </a:r>
            <a:r>
              <a:rPr lang="en-US" sz="1400" dirty="0"/>
              <a:t>(in squat position) left to right</a:t>
            </a:r>
          </a:p>
          <a:p>
            <a:r>
              <a:rPr lang="en-US" sz="1400" b="1" dirty="0"/>
              <a:t>Shoulder Press</a:t>
            </a:r>
          </a:p>
          <a:p>
            <a:r>
              <a:rPr lang="en-US" sz="1400" b="1" dirty="0"/>
              <a:t>Calf Raises</a:t>
            </a:r>
          </a:p>
          <a:p>
            <a:r>
              <a:rPr lang="en-US" sz="1400" b="1" dirty="0"/>
              <a:t>Frontal Lifts</a:t>
            </a:r>
          </a:p>
          <a:p>
            <a:r>
              <a:rPr lang="en-US" sz="1400" b="1" dirty="0"/>
              <a:t>Squats</a:t>
            </a:r>
          </a:p>
          <a:p>
            <a:r>
              <a:rPr lang="en-US" sz="1400" b="1" dirty="0"/>
              <a:t>*Bench Press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 2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MaKEUP</a:t>
            </a:r>
            <a:r>
              <a:rPr lang="en-US" sz="1200" dirty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27487</TotalTime>
  <Words>969</Words>
  <Application>Microsoft Office PowerPoint</Application>
  <PresentationFormat>Widescreen</PresentationFormat>
  <Paragraphs>157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62</cp:revision>
  <dcterms:created xsi:type="dcterms:W3CDTF">2022-07-27T15:29:14Z</dcterms:created>
  <dcterms:modified xsi:type="dcterms:W3CDTF">2022-11-27T23:09:32Z</dcterms:modified>
</cp:coreProperties>
</file>